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8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4443" r:id="rId2"/>
    <p:sldMasterId id="2147484801" r:id="rId3"/>
    <p:sldMasterId id="2147485519" r:id="rId4"/>
    <p:sldMasterId id="2147486618" r:id="rId5"/>
    <p:sldMasterId id="2147486634" r:id="rId6"/>
    <p:sldMasterId id="2147486656" r:id="rId7"/>
    <p:sldMasterId id="2147486678" r:id="rId8"/>
    <p:sldMasterId id="2147486685" r:id="rId9"/>
  </p:sldMasterIdLst>
  <p:notesMasterIdLst>
    <p:notesMasterId r:id="rId65"/>
  </p:notesMasterIdLst>
  <p:handoutMasterIdLst>
    <p:handoutMasterId r:id="rId66"/>
  </p:handoutMasterIdLst>
  <p:sldIdLst>
    <p:sldId id="4505" r:id="rId10"/>
    <p:sldId id="3922" r:id="rId11"/>
    <p:sldId id="4042" r:id="rId12"/>
    <p:sldId id="4418" r:id="rId13"/>
    <p:sldId id="4100" r:id="rId14"/>
    <p:sldId id="4268" r:id="rId15"/>
    <p:sldId id="4255" r:id="rId16"/>
    <p:sldId id="4319" r:id="rId17"/>
    <p:sldId id="4053" r:id="rId18"/>
    <p:sldId id="4228" r:id="rId19"/>
    <p:sldId id="4229" r:id="rId20"/>
    <p:sldId id="4230" r:id="rId21"/>
    <p:sldId id="4231" r:id="rId22"/>
    <p:sldId id="4294" r:id="rId23"/>
    <p:sldId id="4380" r:id="rId24"/>
    <p:sldId id="4127" r:id="rId25"/>
    <p:sldId id="4483" r:id="rId26"/>
    <p:sldId id="4507" r:id="rId27"/>
    <p:sldId id="4405" r:id="rId28"/>
    <p:sldId id="4269" r:id="rId29"/>
    <p:sldId id="4097" r:id="rId30"/>
    <p:sldId id="4492" r:id="rId31"/>
    <p:sldId id="4443" r:id="rId32"/>
    <p:sldId id="4444" r:id="rId33"/>
    <p:sldId id="4233" r:id="rId34"/>
    <p:sldId id="4471" r:id="rId35"/>
    <p:sldId id="4508" r:id="rId36"/>
    <p:sldId id="4509" r:id="rId37"/>
    <p:sldId id="4462" r:id="rId38"/>
    <p:sldId id="4376" r:id="rId39"/>
    <p:sldId id="4339" r:id="rId40"/>
    <p:sldId id="4423" r:id="rId41"/>
    <p:sldId id="4424" r:id="rId42"/>
    <p:sldId id="4425" r:id="rId43"/>
    <p:sldId id="4426" r:id="rId44"/>
    <p:sldId id="2641" r:id="rId45"/>
    <p:sldId id="4304" r:id="rId46"/>
    <p:sldId id="4305" r:id="rId47"/>
    <p:sldId id="4421" r:id="rId48"/>
    <p:sldId id="4103" r:id="rId49"/>
    <p:sldId id="4489" r:id="rId50"/>
    <p:sldId id="4386" r:id="rId51"/>
    <p:sldId id="4400" r:id="rId52"/>
    <p:sldId id="4401" r:id="rId53"/>
    <p:sldId id="4402" r:id="rId54"/>
    <p:sldId id="4403" r:id="rId55"/>
    <p:sldId id="4404" r:id="rId56"/>
    <p:sldId id="4235" r:id="rId57"/>
    <p:sldId id="4415" r:id="rId58"/>
    <p:sldId id="4416" r:id="rId59"/>
    <p:sldId id="4490" r:id="rId60"/>
    <p:sldId id="4326" r:id="rId61"/>
    <p:sldId id="4262" r:id="rId62"/>
    <p:sldId id="4261" r:id="rId63"/>
    <p:sldId id="4098" r:id="rId64"/>
  </p:sldIdLst>
  <p:sldSz cx="10160000" cy="5715000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F15"/>
    <a:srgbClr val="FB081A"/>
    <a:srgbClr val="0675D1"/>
    <a:srgbClr val="404040"/>
    <a:srgbClr val="004AAD"/>
    <a:srgbClr val="FFFFFF"/>
    <a:srgbClr val="3B035A"/>
    <a:srgbClr val="51286D"/>
    <a:srgbClr val="1A478A"/>
    <a:srgbClr val="0F26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38" autoAdjust="0"/>
    <p:restoredTop sz="99448" autoAdjust="0"/>
  </p:normalViewPr>
  <p:slideViewPr>
    <p:cSldViewPr>
      <p:cViewPr varScale="1">
        <p:scale>
          <a:sx n="72" d="100"/>
          <a:sy n="72" d="100"/>
        </p:scale>
        <p:origin x="108" y="72"/>
      </p:cViewPr>
      <p:guideLst>
        <p:guide orient="horz" pos="18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57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slide" Target="slides/slide5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presProps" Target="pres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B3722-FE5F-40F7-9914-F792D748A296}" type="datetimeFigureOut">
              <a:rPr lang="en-AU" smtClean="0"/>
              <a:t>26/11/2020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3A110-59FC-471A-92C8-CA2D5AC91B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1352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CC6C4A-8D56-4073-82F5-140C84916956}" type="datetimeFigureOut">
              <a:rPr lang="en-US"/>
              <a:pPr>
                <a:defRPr/>
              </a:pPr>
              <a:t>11/26/2020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5CFBEE-1C7E-44D6-B8F6-8C10DBDC9F5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51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D8EA0F-7F45-47C9-B350-C931097BA21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997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D8EA0F-7F45-47C9-B350-C931097BA21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31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D8EA0F-7F45-47C9-B350-C931097BA21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12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D8EA0F-7F45-47C9-B350-C931097BA21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32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D8EA0F-7F45-47C9-B350-C931097BA21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239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D8EA0F-7F45-47C9-B350-C931097BA21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553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D8EA0F-7F45-47C9-B350-C931097BA21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247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D8EA0F-7F45-47C9-B350-C931097BA21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2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D8EA0F-7F45-47C9-B350-C931097BA21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28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D8EA0F-7F45-47C9-B350-C931097BA21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714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D8EA0F-7F45-47C9-B350-C931097BA21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146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D8EA0F-7F45-47C9-B350-C931097BA21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282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D8EA0F-7F45-47C9-B350-C931097BA21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177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D8EA0F-7F45-47C9-B350-C931097BA21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604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D8EA0F-7F45-47C9-B350-C931097BA21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879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D8EA0F-7F45-47C9-B350-C931097BA21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562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D8EA0F-7F45-47C9-B350-C931097BA21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085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D8EA0F-7F45-47C9-B350-C931097BA21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689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D8EA0F-7F45-47C9-B350-C931097BA21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493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75398"/>
            <a:ext cx="8636000" cy="12250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99320" y="5715004"/>
            <a:ext cx="6258278" cy="396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St Michael’s Overhead CCCLI Licensed Licence No: 209025  © 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228446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649696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St Michael’s Overhead CCCLI Licensed Licence No: 209025  © 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4123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565" y="877280"/>
            <a:ext cx="7747022" cy="4228042"/>
          </a:xfrm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St Michael’s Overhead CCCLI Licensed Licence No: 209025  © </a:t>
            </a: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439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75401"/>
            <a:ext cx="8636000" cy="12250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99320" y="5715004"/>
            <a:ext cx="6258278" cy="39687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St Michael’s Overhead CCCLI Licensed Licence No: 209025  © 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406372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8CC9A6-F307-B447-948B-EC373EA7E73B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748457-930A-FE4E-A3C7-A1E250BA9EC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01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75399"/>
            <a:ext cx="8636000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EE31-34ED-4311-BE69-19350B4B403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790F-92C6-4E7D-9F56-2198662BC0E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88696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9511" y="277258"/>
            <a:ext cx="8636000" cy="1225021"/>
          </a:xfrm>
        </p:spPr>
        <p:txBody>
          <a:bodyPr>
            <a:normAutofit/>
          </a:bodyPr>
          <a:lstStyle>
            <a:lvl1pPr>
              <a:defRPr sz="4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99814" y="5715824"/>
            <a:ext cx="3217333" cy="304271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079555" y="1777383"/>
            <a:ext cx="7520836" cy="3300367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26638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3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St Michael’s Overhead CCCLI Licensed Licence No: 209025  © </a:t>
            </a:r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85795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8001" y="5204356"/>
            <a:ext cx="2370667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81333" y="5204356"/>
            <a:ext cx="2370667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0674D-185C-417A-A1A6-60ED8CFACD6A}" type="slidenum">
              <a:rPr lang="en-A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05757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75399"/>
            <a:ext cx="8636000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EE31-34ED-4311-BE69-19350B4B403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790F-92C6-4E7D-9F56-2198662BC0E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3664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75398"/>
            <a:ext cx="8636000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EE31-34ED-4311-BE69-19350B4B403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790F-92C6-4E7D-9F56-2198662BC0E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0787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9511" y="277258"/>
            <a:ext cx="8636000" cy="1225021"/>
          </a:xfrm>
        </p:spPr>
        <p:txBody>
          <a:bodyPr>
            <a:normAutofit/>
          </a:bodyPr>
          <a:lstStyle>
            <a:lvl1pPr>
              <a:defRPr sz="4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99814" y="5715824"/>
            <a:ext cx="3217333" cy="304271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079555" y="1777383"/>
            <a:ext cx="7520836" cy="3300367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67180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70" y="714360"/>
            <a:ext cx="7223176" cy="4228042"/>
          </a:xfrm>
        </p:spPr>
        <p:txBody>
          <a:bodyPr/>
          <a:lstStyle/>
          <a:p>
            <a:pPr lvl="0"/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St Michael’s Overhead CCCLI Licensed Licence No: 209025  © 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8947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3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St Michael’s Overhead CCCLI Licensed Licence No: 209025  © </a:t>
            </a:r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508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8001" y="5204356"/>
            <a:ext cx="2370667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81333" y="5204356"/>
            <a:ext cx="2370667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0674D-185C-417A-A1A6-60ED8CFACD6A}" type="slidenum">
              <a:rPr lang="en-A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72152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09250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St Michael’s Overhead CCCLI Licensed Licence No: 209025  © 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75002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565" y="877280"/>
            <a:ext cx="7747022" cy="4228042"/>
          </a:xfrm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363"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St Michael’s Overhead CCCLI Licensed Licence No: 209025  © </a:t>
            </a:r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011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9511" y="277257"/>
            <a:ext cx="8636000" cy="1225021"/>
          </a:xfrm>
        </p:spPr>
        <p:txBody>
          <a:bodyPr>
            <a:normAutofit/>
          </a:bodyPr>
          <a:lstStyle>
            <a:lvl1pPr>
              <a:defRPr sz="4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99814" y="5715824"/>
            <a:ext cx="3217333" cy="304271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079555" y="1777383"/>
            <a:ext cx="7520836" cy="3300367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10427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69" y="714360"/>
            <a:ext cx="7223176" cy="4228042"/>
          </a:xfrm>
        </p:spPr>
        <p:txBody>
          <a:bodyPr/>
          <a:lstStyle/>
          <a:p>
            <a:pPr lvl="0"/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St Michael’s Overhead CCCLI Licensed Licence No: 209025  © 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1545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3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St Michael’s Overhead CCCLI Licensed Licence No: 209025  © </a:t>
            </a:r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57026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8000" y="5204355"/>
            <a:ext cx="2370667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81333" y="5204355"/>
            <a:ext cx="2370667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0674D-185C-417A-A1A6-60ED8CFACD6A}" type="slidenum">
              <a:rPr lang="en-A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2259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8000" y="5204355"/>
            <a:ext cx="2370667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81333" y="5204355"/>
            <a:ext cx="2370667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0674D-185C-417A-A1A6-60ED8CFACD6A}" type="slidenum">
              <a:rPr lang="en-A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17258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75356"/>
            <a:ext cx="8636000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2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5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214077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3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St Michael’s Overhead CCCLI Licensed Licence No: 209025  © </a:t>
            </a:r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1144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357188"/>
            <a:ext cx="9096376" cy="474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434" r:id="rId1"/>
  </p:sldLayoutIdLst>
  <p:transition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333500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5297002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C1AEE31-34ED-4311-BE69-19350B4B4034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26/11/2020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4" y="5297002"/>
            <a:ext cx="321733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3" y="5297002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A8790F-92C6-4E7D-9F56-2198662BC0E6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52705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44" r:id="rId1"/>
    <p:sldLayoutId id="2147486516" r:id="rId2"/>
    <p:sldLayoutId id="2147486518" r:id="rId3"/>
    <p:sldLayoutId id="2147486521" r:id="rId4"/>
    <p:sldLayoutId id="2147486626" r:id="rId5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8000" y="228865"/>
            <a:ext cx="9144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333500"/>
            <a:ext cx="91440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5297002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FB44CE-F8F1-4A67-B4A1-1DA8EA8B69BB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11/26/2020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4" y="5297002"/>
            <a:ext cx="321733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3" y="5297002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BAD16B-4640-43AD-AC8A-765B81B7C03A}" type="slidenum">
              <a:rPr lang="en-A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870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802" r:id="rId1"/>
    <p:sldLayoutId id="2147486564" r:id="rId2"/>
    <p:sldLayoutId id="2147486650" r:id="rId3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333500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5297002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C1AEE31-34ED-4311-BE69-19350B4B4034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26/11/2020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4" y="5297002"/>
            <a:ext cx="321733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3" y="5297002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A8790F-92C6-4E7D-9F56-2198662BC0E6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5612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520" r:id="rId1"/>
    <p:sldLayoutId id="2147485521" r:id="rId2"/>
    <p:sldLayoutId id="2147486684" r:id="rId3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357188"/>
            <a:ext cx="9096376" cy="474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9687482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619" r:id="rId1"/>
  </p:sldLayoutIdLst>
  <p:transition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44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44">
          <a:solidFill>
            <a:schemeClr val="bg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44">
          <a:solidFill>
            <a:schemeClr val="bg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44">
          <a:solidFill>
            <a:schemeClr val="bg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44">
          <a:solidFill>
            <a:schemeClr val="bg1"/>
          </a:solidFill>
          <a:latin typeface="Tahoma" pitchFamily="34" charset="0"/>
        </a:defRPr>
      </a:lvl5pPr>
      <a:lvl6pPr marL="507995" algn="l" rtl="0" fontAlgn="base">
        <a:spcBef>
          <a:spcPct val="0"/>
        </a:spcBef>
        <a:spcAft>
          <a:spcPct val="0"/>
        </a:spcAft>
        <a:defRPr sz="4889">
          <a:solidFill>
            <a:schemeClr val="bg1"/>
          </a:solidFill>
          <a:latin typeface="Tahoma" pitchFamily="34" charset="0"/>
        </a:defRPr>
      </a:lvl6pPr>
      <a:lvl7pPr marL="1015990" algn="l" rtl="0" fontAlgn="base">
        <a:spcBef>
          <a:spcPct val="0"/>
        </a:spcBef>
        <a:spcAft>
          <a:spcPct val="0"/>
        </a:spcAft>
        <a:defRPr sz="4889">
          <a:solidFill>
            <a:schemeClr val="bg1"/>
          </a:solidFill>
          <a:latin typeface="Tahoma" pitchFamily="34" charset="0"/>
        </a:defRPr>
      </a:lvl7pPr>
      <a:lvl8pPr marL="1523985" algn="l" rtl="0" fontAlgn="base">
        <a:spcBef>
          <a:spcPct val="0"/>
        </a:spcBef>
        <a:spcAft>
          <a:spcPct val="0"/>
        </a:spcAft>
        <a:defRPr sz="4889">
          <a:solidFill>
            <a:schemeClr val="bg1"/>
          </a:solidFill>
          <a:latin typeface="Tahoma" pitchFamily="34" charset="0"/>
        </a:defRPr>
      </a:lvl8pPr>
      <a:lvl9pPr marL="2031980" algn="l" rtl="0" fontAlgn="base">
        <a:spcBef>
          <a:spcPct val="0"/>
        </a:spcBef>
        <a:spcAft>
          <a:spcPct val="0"/>
        </a:spcAft>
        <a:defRPr sz="4889">
          <a:solidFill>
            <a:schemeClr val="bg1"/>
          </a:solidFill>
          <a:latin typeface="Tahoma" pitchFamily="34" charset="0"/>
        </a:defRPr>
      </a:lvl9pPr>
    </p:titleStyle>
    <p:bodyStyle>
      <a:lvl1pPr marL="380996" indent="-380996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bg1"/>
          </a:solidFill>
          <a:latin typeface="+mn-lt"/>
          <a:ea typeface="+mn-ea"/>
          <a:cs typeface="+mn-cs"/>
        </a:defRPr>
      </a:lvl1pPr>
      <a:lvl2pPr marL="825492" indent="-317497" algn="l" rtl="0" eaLnBrk="0" fontAlgn="base" hangingPunct="0">
        <a:spcBef>
          <a:spcPct val="20000"/>
        </a:spcBef>
        <a:spcAft>
          <a:spcPct val="0"/>
        </a:spcAft>
        <a:buChar char="–"/>
        <a:defRPr sz="3111">
          <a:solidFill>
            <a:schemeClr val="bg1"/>
          </a:solidFill>
          <a:latin typeface="+mn-lt"/>
        </a:defRPr>
      </a:lvl2pPr>
      <a:lvl3pPr marL="1269987" indent="-253997" algn="l" rtl="0" eaLnBrk="0" fontAlgn="base" hangingPunct="0">
        <a:spcBef>
          <a:spcPct val="20000"/>
        </a:spcBef>
        <a:spcAft>
          <a:spcPct val="0"/>
        </a:spcAft>
        <a:buChar char="•"/>
        <a:defRPr sz="2667">
          <a:solidFill>
            <a:schemeClr val="bg1"/>
          </a:solidFill>
          <a:latin typeface="+mn-lt"/>
        </a:defRPr>
      </a:lvl3pPr>
      <a:lvl4pPr marL="1777982" indent="-253997" algn="l" rtl="0" eaLnBrk="0" fontAlgn="base" hangingPunct="0">
        <a:spcBef>
          <a:spcPct val="20000"/>
        </a:spcBef>
        <a:spcAft>
          <a:spcPct val="0"/>
        </a:spcAft>
        <a:buChar char="–"/>
        <a:defRPr sz="2222">
          <a:solidFill>
            <a:schemeClr val="bg1"/>
          </a:solidFill>
          <a:latin typeface="+mn-lt"/>
        </a:defRPr>
      </a:lvl4pPr>
      <a:lvl5pPr marL="2285977" indent="-253997" algn="l" rtl="0" eaLnBrk="0" fontAlgn="base" hangingPunct="0">
        <a:spcBef>
          <a:spcPct val="20000"/>
        </a:spcBef>
        <a:spcAft>
          <a:spcPct val="0"/>
        </a:spcAft>
        <a:buChar char="»"/>
        <a:defRPr sz="2222">
          <a:solidFill>
            <a:schemeClr val="bg1"/>
          </a:solidFill>
          <a:latin typeface="+mn-lt"/>
        </a:defRPr>
      </a:lvl5pPr>
      <a:lvl6pPr marL="2793972" indent="-253997" algn="l" rtl="0" fontAlgn="base">
        <a:spcBef>
          <a:spcPct val="20000"/>
        </a:spcBef>
        <a:spcAft>
          <a:spcPct val="0"/>
        </a:spcAft>
        <a:defRPr sz="2222">
          <a:solidFill>
            <a:schemeClr val="bg1"/>
          </a:solidFill>
          <a:latin typeface="+mn-lt"/>
        </a:defRPr>
      </a:lvl6pPr>
      <a:lvl7pPr marL="3301967" indent="-253997" algn="l" rtl="0" fontAlgn="base">
        <a:spcBef>
          <a:spcPct val="20000"/>
        </a:spcBef>
        <a:spcAft>
          <a:spcPct val="0"/>
        </a:spcAft>
        <a:defRPr sz="2222">
          <a:solidFill>
            <a:schemeClr val="bg1"/>
          </a:solidFill>
          <a:latin typeface="+mn-lt"/>
        </a:defRPr>
      </a:lvl7pPr>
      <a:lvl8pPr marL="3809962" indent="-253997" algn="l" rtl="0" fontAlgn="base">
        <a:spcBef>
          <a:spcPct val="20000"/>
        </a:spcBef>
        <a:spcAft>
          <a:spcPct val="0"/>
        </a:spcAft>
        <a:defRPr sz="2222">
          <a:solidFill>
            <a:schemeClr val="bg1"/>
          </a:solidFill>
          <a:latin typeface="+mn-lt"/>
        </a:defRPr>
      </a:lvl8pPr>
      <a:lvl9pPr marL="4317957" indent="-253997" algn="l" rtl="0" fontAlgn="base">
        <a:spcBef>
          <a:spcPct val="20000"/>
        </a:spcBef>
        <a:spcAft>
          <a:spcPct val="0"/>
        </a:spcAft>
        <a:defRPr sz="2222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333501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5296961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CC9A6-F307-B447-948B-EC373EA7E73B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4" y="5296961"/>
            <a:ext cx="321733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3" y="5296961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48457-930A-FE4E-A3C7-A1E250BA9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96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635" r:id="rId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333500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5297003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AEE31-34ED-4311-BE69-19350B4B4034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26/11/2020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4" y="5297003"/>
            <a:ext cx="321733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3" y="5297003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8790F-92C6-4E7D-9F56-2198662BC0E6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51864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657" r:id="rId1"/>
    <p:sldLayoutId id="2147486658" r:id="rId2"/>
    <p:sldLayoutId id="2147486660" r:id="rId3"/>
    <p:sldLayoutId id="2147486661" r:id="rId4"/>
  </p:sldLayoutIdLst>
  <p:transition>
    <p:fade/>
  </p:transition>
  <p:txStyles>
    <p:titleStyle>
      <a:lvl1pPr algn="ctr" defTabSz="91436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6" indent="-342886" algn="l" defTabSz="91436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9" algn="l" defTabSz="91436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333500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5297003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AEE31-34ED-4311-BE69-19350B4B4034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26/11/2020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4" y="5297003"/>
            <a:ext cx="321733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3" y="5297003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8790F-92C6-4E7D-9F56-2198662BC0E6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9252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679" r:id="rId1"/>
    <p:sldLayoutId id="2147486680" r:id="rId2"/>
    <p:sldLayoutId id="2147486681" r:id="rId3"/>
    <p:sldLayoutId id="2147486682" r:id="rId4"/>
    <p:sldLayoutId id="2147486683" r:id="rId5"/>
  </p:sldLayoutIdLst>
  <p:transition>
    <p:fade/>
  </p:transition>
  <p:txStyles>
    <p:titleStyle>
      <a:lvl1pPr algn="ctr" defTabSz="91436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6" indent="-342886" algn="l" defTabSz="91436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9" algn="l" defTabSz="91436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333500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5297003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AEE31-34ED-4311-BE69-19350B4B403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4" y="5297003"/>
            <a:ext cx="321733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3" y="5297003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8790F-92C6-4E7D-9F56-2198662BC0E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2878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686" r:id="rId1"/>
    <p:sldLayoutId id="2147486687" r:id="rId2"/>
    <p:sldLayoutId id="2147486688" r:id="rId3"/>
  </p:sldLayoutIdLst>
  <p:transition>
    <p:fade/>
  </p:transition>
  <p:txStyles>
    <p:titleStyle>
      <a:lvl1pPr algn="ctr" defTabSz="91436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6" indent="-342886" algn="l" defTabSz="91436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9" algn="l" defTabSz="91436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jdLIPnn4GVw?feature=oembed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Welcome to St Michael's North Carlton">
            <a:hlinkClick r:id="" action="ppaction://media"/>
            <a:extLst>
              <a:ext uri="{FF2B5EF4-FFF2-40B4-BE49-F238E27FC236}">
                <a16:creationId xmlns:a16="http://schemas.microsoft.com/office/drawing/2014/main" id="{AF710281-0F04-4BDA-9962-5C5F3EF0DE5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7691"/>
            <a:ext cx="10192942" cy="573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359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127672" y="5730534"/>
            <a:ext cx="5048200" cy="304271"/>
          </a:xfrm>
          <a:prstGeom prst="rect">
            <a:avLst/>
          </a:prstGeom>
        </p:spPr>
        <p:txBody>
          <a:bodyPr/>
          <a:lstStyle/>
          <a:p>
            <a:pPr defTabSz="914363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St Michael’s Overhead CCCLI Licensed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Licence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No: 209025  © 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9520" y="1273324"/>
            <a:ext cx="8280920" cy="422804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freedom to work,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leisure to rest,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for all that is beautiful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creation and human life. </a:t>
            </a:r>
          </a:p>
        </p:txBody>
      </p:sp>
    </p:spTree>
    <p:extLst>
      <p:ext uri="{BB962C8B-B14F-4D97-AF65-F5344CB8AC3E}">
        <p14:creationId xmlns:p14="http://schemas.microsoft.com/office/powerpoint/2010/main" val="62623535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127672" y="5730534"/>
            <a:ext cx="5048200" cy="304271"/>
          </a:xfrm>
          <a:prstGeom prst="rect">
            <a:avLst/>
          </a:prstGeom>
        </p:spPr>
        <p:txBody>
          <a:bodyPr/>
          <a:lstStyle/>
          <a:p>
            <a:pPr defTabSz="914363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St Michael’s Overhead CCCLI Licensed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Licence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No: 209025  © 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9520" y="1201316"/>
            <a:ext cx="8280920" cy="422804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But, above all,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praise you for our </a:t>
            </a:r>
            <a:r>
              <a:rPr lang="en-US" alt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Saviour</a:t>
            </a:r>
            <a:r>
              <a:rPr lang="en-US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Christ; for his death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resurrection;</a:t>
            </a:r>
          </a:p>
        </p:txBody>
      </p:sp>
    </p:spTree>
    <p:extLst>
      <p:ext uri="{BB962C8B-B14F-4D97-AF65-F5344CB8AC3E}">
        <p14:creationId xmlns:p14="http://schemas.microsoft.com/office/powerpoint/2010/main" val="168585071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127672" y="5730534"/>
            <a:ext cx="5048200" cy="304271"/>
          </a:xfrm>
          <a:prstGeom prst="rect">
            <a:avLst/>
          </a:prstGeom>
        </p:spPr>
        <p:txBody>
          <a:bodyPr/>
          <a:lstStyle/>
          <a:p>
            <a:pPr defTabSz="914363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St Michael’s Overhead CCCLI Licensed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Licence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No: 209025  © 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9520" y="1201316"/>
            <a:ext cx="8280920" cy="422804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gift of your Spirit;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for the hope of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sharing in your glory.</a:t>
            </a:r>
          </a:p>
        </p:txBody>
      </p:sp>
    </p:spTree>
    <p:extLst>
      <p:ext uri="{BB962C8B-B14F-4D97-AF65-F5344CB8AC3E}">
        <p14:creationId xmlns:p14="http://schemas.microsoft.com/office/powerpoint/2010/main" val="169913589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127672" y="5730534"/>
            <a:ext cx="5048200" cy="304271"/>
          </a:xfrm>
          <a:prstGeom prst="rect">
            <a:avLst/>
          </a:prstGeom>
        </p:spPr>
        <p:txBody>
          <a:bodyPr/>
          <a:lstStyle/>
          <a:p>
            <a:pPr defTabSz="914363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St Michael’s Overhead CCCLI Licensed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Licence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No: 209025  © 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9520" y="1273324"/>
            <a:ext cx="8280920" cy="422804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Fill our hearts with all joy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peace in believing.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Jesus Christ our Lord.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294571014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2195236-48E6-4C1B-9374-DF34AF68A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6"/>
            <a:ext cx="10160000" cy="5715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EF6175-4825-4A75-9A5A-144E47C62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2120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55192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ED9DE0-0034-4E12-BAAC-E39C3A26C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5089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E1004-AFF7-4D19-8964-FD7F1B619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Content Placeholder 6" descr="A picture containing object, food&#10;&#10;Description automatically generated">
            <a:extLst>
              <a:ext uri="{FF2B5EF4-FFF2-40B4-BE49-F238E27FC236}">
                <a16:creationId xmlns:a16="http://schemas.microsoft.com/office/drawing/2014/main" id="{8DE16CD3-890B-4206-9F1A-0438263E8C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</p:spPr>
      </p:pic>
    </p:spTree>
    <p:extLst>
      <p:ext uri="{BB962C8B-B14F-4D97-AF65-F5344CB8AC3E}">
        <p14:creationId xmlns:p14="http://schemas.microsoft.com/office/powerpoint/2010/main" val="54892239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ext&#10;&#10;Description automatically generated">
            <a:extLst>
              <a:ext uri="{FF2B5EF4-FFF2-40B4-BE49-F238E27FC236}">
                <a16:creationId xmlns:a16="http://schemas.microsoft.com/office/drawing/2014/main" id="{FFB30674-D8C4-4A93-ADC4-B67283EF8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2" cy="5715000"/>
          </a:xfrm>
        </p:spPr>
      </p:pic>
    </p:spTree>
    <p:extLst>
      <p:ext uri="{BB962C8B-B14F-4D97-AF65-F5344CB8AC3E}">
        <p14:creationId xmlns:p14="http://schemas.microsoft.com/office/powerpoint/2010/main" val="267358266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Graphical user interface&#10;&#10;Description automatically generated">
            <a:extLst>
              <a:ext uri="{FF2B5EF4-FFF2-40B4-BE49-F238E27FC236}">
                <a16:creationId xmlns:a16="http://schemas.microsoft.com/office/drawing/2014/main" id="{BF07AF9F-7C9B-458B-8FE0-6F196A2B3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00"/>
            <a:ext cx="10160000" cy="7620000"/>
          </a:xfrm>
        </p:spPr>
      </p:pic>
    </p:spTree>
    <p:extLst>
      <p:ext uri="{BB962C8B-B14F-4D97-AF65-F5344CB8AC3E}">
        <p14:creationId xmlns:p14="http://schemas.microsoft.com/office/powerpoint/2010/main" val="20177730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9560" y="409228"/>
            <a:ext cx="792088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4800" dirty="0">
                <a:solidFill>
                  <a:prstClr val="white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Our livestream service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4800" dirty="0">
                <a:solidFill>
                  <a:prstClr val="white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will begin soon 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5400" b="1" dirty="0">
                <a:solidFill>
                  <a:prstClr val="white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Facebook &amp; YouTube</a:t>
            </a:r>
            <a:endParaRPr lang="en-AU" sz="4800" b="1" dirty="0">
              <a:solidFill>
                <a:prstClr val="white"/>
              </a:solidFill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4000" dirty="0">
              <a:solidFill>
                <a:prstClr val="white"/>
              </a:solidFill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4400" dirty="0">
                <a:solidFill>
                  <a:prstClr val="white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Grab a cuppa, say a prayer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4400" dirty="0">
                <a:solidFill>
                  <a:prstClr val="white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or check our website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600" i="1" dirty="0">
                <a:solidFill>
                  <a:prstClr val="white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www.stmichaelsnc.org.au</a:t>
            </a:r>
            <a:endParaRPr lang="en-AU" sz="3200" i="1" dirty="0">
              <a:solidFill>
                <a:prstClr val="white"/>
              </a:solidFill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4000" dirty="0">
              <a:solidFill>
                <a:prstClr val="white"/>
              </a:solidFill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4400" dirty="0">
              <a:solidFill>
                <a:prstClr val="white"/>
              </a:solidFill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28901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5E0938-413D-4658-8175-E1D94473E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19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28" y="1579555"/>
            <a:ext cx="8496944" cy="1225021"/>
          </a:xfrm>
        </p:spPr>
        <p:txBody>
          <a:bodyPr/>
          <a:lstStyle/>
          <a:p>
            <a:r>
              <a:rPr lang="en-AU" sz="5400" b="1" dirty="0">
                <a:latin typeface="Century Gothic" panose="020B0502020202020204" pitchFamily="34" charset="0"/>
              </a:rPr>
              <a:t>Supporting St Michael’s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947" y="2281436"/>
            <a:ext cx="8496944" cy="1460500"/>
          </a:xfrm>
        </p:spPr>
        <p:txBody>
          <a:bodyPr/>
          <a:lstStyle/>
          <a:p>
            <a:endParaRPr lang="en-AU" i="1" dirty="0">
              <a:latin typeface="Century Gothic" panose="020B0502020202020204" pitchFamily="34" charset="0"/>
            </a:endParaRPr>
          </a:p>
          <a:p>
            <a:r>
              <a:rPr lang="en-AU" sz="4400" dirty="0">
                <a:latin typeface="Century Gothic" panose="020B0502020202020204" pitchFamily="34" charset="0"/>
              </a:rPr>
              <a:t>Account number: 1007 8845</a:t>
            </a:r>
          </a:p>
          <a:p>
            <a:r>
              <a:rPr lang="en-AU" sz="4400" dirty="0">
                <a:latin typeface="Century Gothic" panose="020B0502020202020204" pitchFamily="34" charset="0"/>
              </a:rPr>
              <a:t>BSB: 063 114</a:t>
            </a:r>
          </a:p>
          <a:p>
            <a:endParaRPr lang="en-AU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55670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E1004-AFF7-4D19-8964-FD7F1B619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Content Placeholder 5" descr="A picture containing object, food&#10;&#10;Description automatically generated">
            <a:extLst>
              <a:ext uri="{FF2B5EF4-FFF2-40B4-BE49-F238E27FC236}">
                <a16:creationId xmlns:a16="http://schemas.microsoft.com/office/drawing/2014/main" id="{231FAC23-62AE-4091-BABB-5519B3BC0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</p:spPr>
      </p:pic>
    </p:spTree>
    <p:extLst>
      <p:ext uri="{BB962C8B-B14F-4D97-AF65-F5344CB8AC3E}">
        <p14:creationId xmlns:p14="http://schemas.microsoft.com/office/powerpoint/2010/main" val="16933345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342EA3-27BB-41DF-807D-D649972EC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4285F5-110C-4800-AC75-3C1818343703}"/>
              </a:ext>
            </a:extLst>
          </p:cNvPr>
          <p:cNvSpPr txBox="1"/>
          <p:nvPr/>
        </p:nvSpPr>
        <p:spPr>
          <a:xfrm>
            <a:off x="0" y="2857500"/>
            <a:ext cx="1016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600" dirty="0">
                <a:latin typeface="Century Gothic" panose="020B0502020202020204" pitchFamily="34" charset="0"/>
              </a:rPr>
              <a:t>Romans 8:37-39</a:t>
            </a:r>
          </a:p>
        </p:txBody>
      </p:sp>
    </p:spTree>
    <p:extLst>
      <p:ext uri="{BB962C8B-B14F-4D97-AF65-F5344CB8AC3E}">
        <p14:creationId xmlns:p14="http://schemas.microsoft.com/office/powerpoint/2010/main" val="102051021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504177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342EA3-27BB-41DF-807D-D649972EC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4285F5-110C-4800-AC75-3C1818343703}"/>
              </a:ext>
            </a:extLst>
          </p:cNvPr>
          <p:cNvSpPr txBox="1"/>
          <p:nvPr/>
        </p:nvSpPr>
        <p:spPr>
          <a:xfrm>
            <a:off x="0" y="2857500"/>
            <a:ext cx="1016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600" dirty="0">
                <a:latin typeface="Century Gothic" panose="020B0502020202020204" pitchFamily="34" charset="0"/>
              </a:rPr>
              <a:t>John 3:16-17</a:t>
            </a:r>
          </a:p>
        </p:txBody>
      </p:sp>
    </p:spTree>
    <p:extLst>
      <p:ext uri="{BB962C8B-B14F-4D97-AF65-F5344CB8AC3E}">
        <p14:creationId xmlns:p14="http://schemas.microsoft.com/office/powerpoint/2010/main" val="146545479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041768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E1004-AFF7-4D19-8964-FD7F1B619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Content Placeholder 5" descr="A picture containing object, food&#10;&#10;Description automatically generated">
            <a:extLst>
              <a:ext uri="{FF2B5EF4-FFF2-40B4-BE49-F238E27FC236}">
                <a16:creationId xmlns:a16="http://schemas.microsoft.com/office/drawing/2014/main" id="{231FAC23-62AE-4091-BABB-5519B3BC0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</p:spPr>
      </p:pic>
    </p:spTree>
    <p:extLst>
      <p:ext uri="{BB962C8B-B14F-4D97-AF65-F5344CB8AC3E}">
        <p14:creationId xmlns:p14="http://schemas.microsoft.com/office/powerpoint/2010/main" val="2730777267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E1004-AFF7-4D19-8964-FD7F1B619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Content Placeholder 5" descr="A picture containing object, food&#10;&#10;Description automatically generated">
            <a:extLst>
              <a:ext uri="{FF2B5EF4-FFF2-40B4-BE49-F238E27FC236}">
                <a16:creationId xmlns:a16="http://schemas.microsoft.com/office/drawing/2014/main" id="{231FAC23-62AE-4091-BABB-5519B3BC0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</p:spPr>
      </p:pic>
    </p:spTree>
    <p:extLst>
      <p:ext uri="{BB962C8B-B14F-4D97-AF65-F5344CB8AC3E}">
        <p14:creationId xmlns:p14="http://schemas.microsoft.com/office/powerpoint/2010/main" val="3076219251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161338-B28E-4026-ABDE-466C8C7A1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20B954-45E0-4E62-9ACF-5338C848CAD9}"/>
              </a:ext>
            </a:extLst>
          </p:cNvPr>
          <p:cNvSpPr/>
          <p:nvPr/>
        </p:nvSpPr>
        <p:spPr>
          <a:xfrm>
            <a:off x="12706" y="4433874"/>
            <a:ext cx="10160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Words and Music by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Isaac Watts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© Public Domain| 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CCLI Licence # 209025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2DD480-4CEE-4B3A-9EAF-9EADFD7FAA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34" b="26575"/>
          <a:stretch/>
        </p:blipFill>
        <p:spPr>
          <a:xfrm>
            <a:off x="12706" y="2180378"/>
            <a:ext cx="10160000" cy="18511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DC71BF-8A74-4BEA-B807-D9FA8864379C}"/>
              </a:ext>
            </a:extLst>
          </p:cNvPr>
          <p:cNvSpPr txBox="1"/>
          <p:nvPr/>
        </p:nvSpPr>
        <p:spPr>
          <a:xfrm>
            <a:off x="-1257" y="3456368"/>
            <a:ext cx="1016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When I Survey</a:t>
            </a:r>
            <a:endParaRPr kumimoji="0" lang="en-AU" sz="3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0918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732" y="121196"/>
            <a:ext cx="9904536" cy="509938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AU" sz="4000" dirty="0">
                <a:solidFill>
                  <a:schemeClr val="tx1"/>
                </a:solidFill>
                <a:latin typeface="Century Gothic" panose="020B0502020202020204" pitchFamily="34" charset="0"/>
              </a:rPr>
              <a:t>Acknowledging the Wurundjeri people </a:t>
            </a:r>
          </a:p>
          <a:p>
            <a:pPr>
              <a:spcBef>
                <a:spcPts val="0"/>
              </a:spcBef>
            </a:pPr>
            <a:r>
              <a:rPr lang="en-AU" sz="4000" dirty="0">
                <a:solidFill>
                  <a:schemeClr val="tx1"/>
                </a:solidFill>
                <a:latin typeface="Century Gothic" panose="020B0502020202020204" pitchFamily="34" charset="0"/>
              </a:rPr>
              <a:t>of the Kulin nation as the traditional custodians of the land and paying respect to their elders past, </a:t>
            </a:r>
          </a:p>
          <a:p>
            <a:pPr>
              <a:spcBef>
                <a:spcPts val="0"/>
              </a:spcBef>
            </a:pPr>
            <a:r>
              <a:rPr lang="en-AU" sz="4000" dirty="0">
                <a:solidFill>
                  <a:schemeClr val="tx1"/>
                </a:solidFill>
                <a:latin typeface="Century Gothic" panose="020B0502020202020204" pitchFamily="34" charset="0"/>
              </a:rPr>
              <a:t>present and emerging.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z="800" dirty="0">
                <a:solidFill>
                  <a:srgbClr val="FFFFFF"/>
                </a:solidFill>
                <a:cs typeface="+mn-cs"/>
              </a:rPr>
              <a:t>St Michael’s Overhead CCCLI Licensed </a:t>
            </a:r>
            <a:r>
              <a:rPr lang="en-US" sz="800" dirty="0" err="1">
                <a:solidFill>
                  <a:srgbClr val="FFFFFF"/>
                </a:solidFill>
                <a:cs typeface="+mn-cs"/>
              </a:rPr>
              <a:t>Licence</a:t>
            </a:r>
            <a:r>
              <a:rPr lang="en-US" sz="800">
                <a:solidFill>
                  <a:srgbClr val="FFFFFF"/>
                </a:solidFill>
                <a:cs typeface="+mn-cs"/>
              </a:rPr>
              <a:t> No: 209025  © </a:t>
            </a:r>
            <a:endParaRPr lang="en-AU" sz="800">
              <a:solidFill>
                <a:srgbClr val="FFFFFF"/>
              </a:solidFill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6C42AA0-6F4A-41FC-806F-5389766EF7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" t="20918" r="-193" b="32942"/>
          <a:stretch/>
        </p:blipFill>
        <p:spPr bwMode="auto">
          <a:xfrm>
            <a:off x="615504" y="3332549"/>
            <a:ext cx="9179496" cy="238245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6635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284347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BA2F7C-3DA7-42D8-B663-C2CC98B4E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79481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127672" y="5730534"/>
            <a:ext cx="5048200" cy="3042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St Michael’s Overhead CCCLI Licensed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Licence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No: 209025  © 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6387" y="424454"/>
            <a:ext cx="9160858" cy="422804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Heavenly Father,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have loved us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an everlasting love,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we have broken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holy laws </a:t>
            </a:r>
          </a:p>
        </p:txBody>
      </p:sp>
    </p:spTree>
    <p:extLst>
      <p:ext uri="{BB962C8B-B14F-4D97-AF65-F5344CB8AC3E}">
        <p14:creationId xmlns:p14="http://schemas.microsoft.com/office/powerpoint/2010/main" val="3531879196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127672" y="5730534"/>
            <a:ext cx="5048200" cy="3042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St Michael’s Overhead CCCLI Licensed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Licence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No: 209025  © 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9522" y="913284"/>
            <a:ext cx="9400479" cy="422804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have left undone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we ought to have done.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sorry for our sins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turn away from them.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414638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127672" y="5730534"/>
            <a:ext cx="5048200" cy="3042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St Michael’s Overhead CCCLI Licensed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Licence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No: 209025  © 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9520" y="841276"/>
            <a:ext cx="8465233" cy="422804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sake of your Son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died for us,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forgive us, cleanse us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change us.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466143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127672" y="5730534"/>
            <a:ext cx="5048200" cy="3042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St Michael’s Overhead CCCLI Licensed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Licence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No: 209025  © 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7513" y="563459"/>
            <a:ext cx="9289031" cy="458808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your Holy Spirit,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enable us to live for you;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Jesus Christ our Lord,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Amen.</a:t>
            </a:r>
            <a:endParaRPr lang="en-US" alt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252602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" y="1"/>
            <a:ext cx="10155145" cy="7152674"/>
          </a:xfrm>
        </p:spPr>
      </p:pic>
    </p:spTree>
    <p:extLst>
      <p:ext uri="{BB962C8B-B14F-4D97-AF65-F5344CB8AC3E}">
        <p14:creationId xmlns:p14="http://schemas.microsoft.com/office/powerpoint/2010/main" val="550030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127672" y="5730534"/>
            <a:ext cx="5048200" cy="3042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St Michael’s Overhead CCCLI Licensed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Licence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No: 209025  © 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9521" y="409228"/>
            <a:ext cx="8465233" cy="511256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GREETING OF PEACE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the body of Christ;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Spirit is with us.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52765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127672" y="5730534"/>
            <a:ext cx="5048200" cy="3042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St Michael’s Overhead CCCLI Licensed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Licence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No: 209025  © 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7472" y="1293754"/>
            <a:ext cx="9937103" cy="422804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peace of the Lord be always with you;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also with you.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812696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orange flower&#10;&#10;Description automatically generated">
            <a:extLst>
              <a:ext uri="{FF2B5EF4-FFF2-40B4-BE49-F238E27FC236}">
                <a16:creationId xmlns:a16="http://schemas.microsoft.com/office/drawing/2014/main" id="{2199B0C2-914B-41B4-A8FB-A6C39DB0B8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8" b="14683"/>
          <a:stretch/>
        </p:blipFill>
        <p:spPr>
          <a:xfrm>
            <a:off x="20" y="10"/>
            <a:ext cx="10159980" cy="5714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697786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tree&#10;&#10;Description automatically generated">
            <a:extLst>
              <a:ext uri="{FF2B5EF4-FFF2-40B4-BE49-F238E27FC236}">
                <a16:creationId xmlns:a16="http://schemas.microsoft.com/office/drawing/2014/main" id="{EF087570-574D-4178-BD6A-CE2C668A5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74326" y="873125"/>
            <a:ext cx="5291667" cy="39687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C5520-3486-44B8-AF36-E39E5A660CDB}"/>
              </a:ext>
            </a:extLst>
          </p:cNvPr>
          <p:cNvSpPr txBox="1"/>
          <p:nvPr/>
        </p:nvSpPr>
        <p:spPr>
          <a:xfrm>
            <a:off x="255465" y="265213"/>
            <a:ext cx="5395058" cy="472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/>
            <a:endParaRPr lang="en-US" sz="28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914363"/>
            <a:r>
              <a:rPr lang="en-AU" sz="26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Docklands, near the Bolte Bridge - Traditional lands of the </a:t>
            </a:r>
            <a:r>
              <a:rPr lang="en-AU" sz="2667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Boonwurrung</a:t>
            </a:r>
            <a:r>
              <a:rPr lang="en-AU" sz="26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people. </a:t>
            </a:r>
          </a:p>
          <a:p>
            <a:pPr defTabSz="914363"/>
            <a:endParaRPr lang="en-AU" sz="2000" dirty="0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363"/>
            <a:r>
              <a:rPr lang="en-US" sz="2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history of the Boonwurrung people dates back many thousands of years.  To a time when this land that is now called Melbourne extended right out to the ocean. Port Phillip Bay was then a large flat plain where the Boonwurrung hunted kangaroos and cultivated their yam daisy.</a:t>
            </a:r>
          </a:p>
          <a:p>
            <a:pPr defTabSz="914363"/>
            <a:endParaRPr lang="en-US" sz="20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363"/>
            <a:r>
              <a:rPr lang="en-US" sz="1333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(Source: the Boon Wurrung Foundation)</a:t>
            </a:r>
          </a:p>
          <a:p>
            <a:pPr defTabSz="914363"/>
            <a:endParaRPr lang="en-AU" sz="20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6464FC-9493-42A3-9AFC-B4BC7B54A0B1}"/>
              </a:ext>
            </a:extLst>
          </p:cNvPr>
          <p:cNvSpPr txBox="1"/>
          <p:nvPr/>
        </p:nvSpPr>
        <p:spPr>
          <a:xfrm>
            <a:off x="3973478" y="5195557"/>
            <a:ext cx="1851789" cy="323165"/>
          </a:xfrm>
          <a:prstGeom prst="rect">
            <a:avLst/>
          </a:prstGeom>
          <a:solidFill>
            <a:srgbClr val="00B050">
              <a:alpha val="60000"/>
            </a:srgbClr>
          </a:solidFill>
        </p:spPr>
        <p:txBody>
          <a:bodyPr wrap="none" rtlCol="0">
            <a:spAutoFit/>
          </a:bodyPr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</a:pPr>
            <a:r>
              <a:rPr lang="en-AU" sz="1500" dirty="0">
                <a:solidFill>
                  <a:prstClr val="white"/>
                </a:solidFill>
                <a:latin typeface="Tahoma"/>
                <a:cs typeface="+mn-cs"/>
              </a:rPr>
              <a:t>Photo: Kim Messieh</a:t>
            </a:r>
          </a:p>
        </p:txBody>
      </p:sp>
    </p:spTree>
    <p:extLst>
      <p:ext uri="{BB962C8B-B14F-4D97-AF65-F5344CB8AC3E}">
        <p14:creationId xmlns:p14="http://schemas.microsoft.com/office/powerpoint/2010/main" val="867335533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692B76-610F-47F8-B831-0156127F6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72473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6EC9D-45F6-4DB6-9187-29FBFE6BDF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BCE8F4-AC31-48E4-8E7F-356D93C9C1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3009377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4190A8-FD56-47C7-B2ED-F1F5DFA3F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22697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127672" y="5730534"/>
            <a:ext cx="5048200" cy="3042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St Michael’s Overhead CCCLI Licensed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Licence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No: 209025  © 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3192" y="985292"/>
            <a:ext cx="8460432" cy="576792"/>
          </a:xfrm>
        </p:spPr>
        <p:txBody>
          <a:bodyPr>
            <a:noAutofit/>
          </a:bodyPr>
          <a:lstStyle/>
          <a:p>
            <a:pPr algn="l"/>
            <a:r>
              <a:rPr lang="en-US" altLang="en-US" sz="3200" i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Let’s say The Lord’s Prayer together…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33192" y="1486958"/>
            <a:ext cx="8465233" cy="422804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Father in heaven,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hallowed be your name,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kingdom come,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646185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127672" y="5730534"/>
            <a:ext cx="5048200" cy="3042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St Michael’s Overhead CCCLI Licensed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Licence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No: 209025  © 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9520" y="1273324"/>
            <a:ext cx="8465233" cy="422804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will be done,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earth as in heaven.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024693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127672" y="5730534"/>
            <a:ext cx="5048200" cy="3042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St Michael’s Overhead CCCLI Licensed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Licence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No: 209025  © 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9520" y="913284"/>
            <a:ext cx="9217023" cy="422804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 us today our daily bread.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Forgive us our sins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we forgive those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sin against us.</a:t>
            </a:r>
          </a:p>
        </p:txBody>
      </p:sp>
    </p:spTree>
    <p:extLst>
      <p:ext uri="{BB962C8B-B14F-4D97-AF65-F5344CB8AC3E}">
        <p14:creationId xmlns:p14="http://schemas.microsoft.com/office/powerpoint/2010/main" val="2159060714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127672" y="5730534"/>
            <a:ext cx="5048200" cy="3042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St Michael’s Overhead CCCLI Licensed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Licence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No: 209025  © 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9520" y="985292"/>
            <a:ext cx="8465233" cy="422804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Save us from the time of trial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deliver us from evil.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593748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127672" y="5730534"/>
            <a:ext cx="5048200" cy="3042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St Michael’s Overhead CCCLI Licensed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Licence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No: 209025  © 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9520" y="841276"/>
            <a:ext cx="8465233" cy="422804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kingdom, the power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the glory are yours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 and for ever.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Amen.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748090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5E403C-1C06-44A7-8D8C-090BE5B80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90413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127672" y="5730534"/>
            <a:ext cx="5048200" cy="3042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St Michael’s Overhead CCCLI Licensed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Licence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No: 209025  © 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9520" y="1201316"/>
            <a:ext cx="8892480" cy="422804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 us and use us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love and serve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and all people, </a:t>
            </a:r>
          </a:p>
        </p:txBody>
      </p:sp>
    </p:spTree>
    <p:extLst>
      <p:ext uri="{BB962C8B-B14F-4D97-AF65-F5344CB8AC3E}">
        <p14:creationId xmlns:p14="http://schemas.microsoft.com/office/powerpoint/2010/main" val="170927234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4154" y="1921396"/>
            <a:ext cx="769789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5400" b="1" dirty="0">
                <a:solidFill>
                  <a:prstClr val="white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Facebook &amp; YouTube</a:t>
            </a:r>
            <a:endParaRPr lang="en-AU" sz="4800" b="1" dirty="0">
              <a:solidFill>
                <a:prstClr val="white"/>
              </a:solidFill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4400" dirty="0">
              <a:solidFill>
                <a:prstClr val="white"/>
              </a:solidFill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4400" dirty="0">
                <a:solidFill>
                  <a:prstClr val="white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www.stmichaelsnc.org.au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4154" y="677803"/>
            <a:ext cx="79208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4400" dirty="0">
                <a:solidFill>
                  <a:prstClr val="white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Live-stream worship service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400" dirty="0">
              <a:solidFill>
                <a:prstClr val="white"/>
              </a:solidFill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583432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127672" y="5730534"/>
            <a:ext cx="5048200" cy="3042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St Michael’s Overhead CCCLI Licensed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Licence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No: 209025  © 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9520" y="1201316"/>
            <a:ext cx="8892480" cy="422804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power of your Spirit,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in the name of your Son,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Christ our Lord,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Amen. </a:t>
            </a:r>
          </a:p>
        </p:txBody>
      </p:sp>
    </p:spTree>
    <p:extLst>
      <p:ext uri="{BB962C8B-B14F-4D97-AF65-F5344CB8AC3E}">
        <p14:creationId xmlns:p14="http://schemas.microsoft.com/office/powerpoint/2010/main" val="4198688984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161338-B28E-4026-ABDE-466C8C7A1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20B954-45E0-4E62-9ACF-5338C848CAD9}"/>
              </a:ext>
            </a:extLst>
          </p:cNvPr>
          <p:cNvSpPr/>
          <p:nvPr/>
        </p:nvSpPr>
        <p:spPr>
          <a:xfrm>
            <a:off x="-25265" y="4349546"/>
            <a:ext cx="10160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Words and Music by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Jennie Lee Riddle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© 2004 Gateway Create Publishing (SHOUT! Music Publishing Australia)</a:t>
            </a:r>
            <a:r>
              <a:rPr lang="en-US" sz="16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| 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CCLI Licence # 209025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F3DB3F-A5AA-433E-AE89-21F5119C0B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4" b="19755"/>
          <a:stretch/>
        </p:blipFill>
        <p:spPr>
          <a:xfrm>
            <a:off x="0" y="884451"/>
            <a:ext cx="10160000" cy="34650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DC71BF-8A74-4BEA-B807-D9FA8864379C}"/>
              </a:ext>
            </a:extLst>
          </p:cNvPr>
          <p:cNvSpPr txBox="1"/>
          <p:nvPr/>
        </p:nvSpPr>
        <p:spPr>
          <a:xfrm>
            <a:off x="3808" y="3257466"/>
            <a:ext cx="1016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Revelation Song</a:t>
            </a:r>
            <a:endParaRPr kumimoji="0" lang="en-AU" sz="3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834481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3438D54-F607-4E51-A153-DACE783D70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6CC1824-82B9-4D3B-B4E4-04F53CB8E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2596984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DA20AE-6E75-4CCE-9F15-392D8746448B}"/>
              </a:ext>
            </a:extLst>
          </p:cNvPr>
          <p:cNvSpPr/>
          <p:nvPr/>
        </p:nvSpPr>
        <p:spPr>
          <a:xfrm>
            <a:off x="508000" y="4297660"/>
            <a:ext cx="9144000" cy="1224136"/>
          </a:xfrm>
          <a:prstGeom prst="rect">
            <a:avLst/>
          </a:prstGeom>
          <a:solidFill>
            <a:srgbClr val="004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2A1281-C7F2-4227-AFD8-68A1791E9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91394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127672" y="5730534"/>
            <a:ext cx="5048200" cy="3042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St Michael’s Overhead CCCLI Licensed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Licence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No: 209025  © 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9520" y="841276"/>
            <a:ext cx="8892480" cy="422804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in peace to love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serve the Lord.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name of Christ. Amen. </a:t>
            </a:r>
          </a:p>
        </p:txBody>
      </p:sp>
    </p:spTree>
    <p:extLst>
      <p:ext uri="{BB962C8B-B14F-4D97-AF65-F5344CB8AC3E}">
        <p14:creationId xmlns:p14="http://schemas.microsoft.com/office/powerpoint/2010/main" val="4196558718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D04C36-77DD-466E-9049-D1D83FD88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EA95EE6-8B3B-4EDC-8251-19F1A8AC9A40}"/>
              </a:ext>
            </a:extLst>
          </p:cNvPr>
          <p:cNvSpPr/>
          <p:nvPr/>
        </p:nvSpPr>
        <p:spPr>
          <a:xfrm>
            <a:off x="0" y="4081636"/>
            <a:ext cx="101600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0" algn="ctr">
              <a:defRPr/>
            </a:pPr>
            <a:r>
              <a:rPr lang="en-US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Alex, Elizabeth, Fred, Sarah, </a:t>
            </a:r>
            <a:r>
              <a:rPr lang="en-US" dirty="0" err="1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Kyria</a:t>
            </a:r>
            <a:r>
              <a:rPr lang="en-US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Sam, and Steve</a:t>
            </a:r>
          </a:p>
        </p:txBody>
      </p:sp>
    </p:spTree>
    <p:extLst>
      <p:ext uri="{BB962C8B-B14F-4D97-AF65-F5344CB8AC3E}">
        <p14:creationId xmlns:p14="http://schemas.microsoft.com/office/powerpoint/2010/main" val="50685590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161338-B28E-4026-ABDE-466C8C7A1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6" y="0"/>
            <a:ext cx="10160000" cy="571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18B703-EB97-454B-9557-3352DB4FD2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34" b="26575"/>
          <a:stretch/>
        </p:blipFill>
        <p:spPr>
          <a:xfrm>
            <a:off x="0" y="2307482"/>
            <a:ext cx="10160000" cy="18511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B88F91-718E-4989-8137-A96078BFC2A9}"/>
              </a:ext>
            </a:extLst>
          </p:cNvPr>
          <p:cNvSpPr/>
          <p:nvPr/>
        </p:nvSpPr>
        <p:spPr>
          <a:xfrm>
            <a:off x="0" y="4274474"/>
            <a:ext cx="10160000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0" algn="ctr">
              <a:defRPr/>
            </a:pPr>
            <a:endParaRPr lang="en-US" sz="1600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16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Words and music by Michael W Smith</a:t>
            </a:r>
          </a:p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1990 Sony/ATV </a:t>
            </a:r>
            <a:r>
              <a:rPr lang="en-US" sz="1600" dirty="0" err="1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Milene</a:t>
            </a:r>
            <a:r>
              <a:rPr lang="en-US" sz="16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Music| Used By Permission. CCLI License #209025</a:t>
            </a:r>
          </a:p>
          <a:p>
            <a:pPr lvl="0" algn="ctr">
              <a:defRPr/>
            </a:pPr>
            <a:endParaRPr lang="en-US" sz="1600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DC71BF-8A74-4BEA-B807-D9FA8864379C}"/>
              </a:ext>
            </a:extLst>
          </p:cNvPr>
          <p:cNvSpPr txBox="1"/>
          <p:nvPr/>
        </p:nvSpPr>
        <p:spPr>
          <a:xfrm>
            <a:off x="0" y="3479275"/>
            <a:ext cx="1016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AU" sz="4800" i="1" dirty="0">
                <a:solidFill>
                  <a:prstClr val="white"/>
                </a:solidFill>
                <a:latin typeface="Century Gothic" panose="020B0502020202020204" pitchFamily="34" charset="0"/>
              </a:rPr>
              <a:t>Agnus Dei</a:t>
            </a:r>
            <a:endParaRPr lang="en-AU" sz="3200" i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83565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2F8AF81B-3327-45E6-A23C-D38058142B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21811D-9A4E-4D9F-AEF3-5AE785DD64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6470612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3CD6F28-1FE8-4163-B97B-6D9ECBE7E9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6" r="4455"/>
          <a:stretch/>
        </p:blipFill>
        <p:spPr>
          <a:xfrm>
            <a:off x="0" y="10"/>
            <a:ext cx="10160000" cy="5714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D6DCDE-B95C-4DBA-BAE0-5CEC0899AC7D}"/>
              </a:ext>
            </a:extLst>
          </p:cNvPr>
          <p:cNvSpPr txBox="1"/>
          <p:nvPr/>
        </p:nvSpPr>
        <p:spPr>
          <a:xfrm>
            <a:off x="1742474" y="4009628"/>
            <a:ext cx="6675032" cy="707886"/>
          </a:xfrm>
          <a:prstGeom prst="rect">
            <a:avLst/>
          </a:prstGeom>
          <a:solidFill>
            <a:srgbClr val="004AAD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ubai Light" panose="020B0303030403030204" pitchFamily="34" charset="-78"/>
                <a:ea typeface="Tahoma" panose="020B0604030504040204" pitchFamily="34" charset="0"/>
                <a:cs typeface="Dubai Light" panose="020B0303030403030204" pitchFamily="34" charset="-78"/>
              </a:rPr>
              <a:t>A PRAYER OF THANKSGIVING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B914E6-3FD1-4108-968F-F10D81DF0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271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127672" y="5730534"/>
            <a:ext cx="5048200" cy="304271"/>
          </a:xfrm>
          <a:prstGeom prst="rect">
            <a:avLst/>
          </a:prstGeom>
        </p:spPr>
        <p:txBody>
          <a:bodyPr/>
          <a:lstStyle/>
          <a:p>
            <a:pPr defTabSz="914363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St Michael’s Overhead CCCLI Licensed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Licence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No: 209025  © 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7512" y="1201316"/>
            <a:ext cx="8280920" cy="422804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Gracious God,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humbly thank you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life and health and safety,</a:t>
            </a:r>
          </a:p>
        </p:txBody>
      </p:sp>
    </p:spTree>
    <p:extLst>
      <p:ext uri="{BB962C8B-B14F-4D97-AF65-F5344CB8AC3E}">
        <p14:creationId xmlns:p14="http://schemas.microsoft.com/office/powerpoint/2010/main" val="367493627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808</Words>
  <Application>Microsoft Office PowerPoint</Application>
  <PresentationFormat>Custom</PresentationFormat>
  <Paragraphs>145</Paragraphs>
  <Slides>55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55</vt:i4>
      </vt:variant>
    </vt:vector>
  </HeadingPairs>
  <TitlesOfParts>
    <vt:vector size="69" baseType="lpstr">
      <vt:lpstr>Arial</vt:lpstr>
      <vt:lpstr>Calibri</vt:lpstr>
      <vt:lpstr>Century Gothic</vt:lpstr>
      <vt:lpstr>Dubai Light</vt:lpstr>
      <vt:lpstr>Tahoma</vt:lpstr>
      <vt:lpstr>4_Default Design</vt:lpstr>
      <vt:lpstr>1_Office Theme</vt:lpstr>
      <vt:lpstr>12_Office Theme</vt:lpstr>
      <vt:lpstr>5_Office Theme</vt:lpstr>
      <vt:lpstr>5_Default Design</vt:lpstr>
      <vt:lpstr>Black</vt:lpstr>
      <vt:lpstr>2_Office Theme</vt:lpstr>
      <vt:lpstr>3_Office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Supporting St Michael’s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say The Lord’s Prayer together…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Computer</dc:creator>
  <cp:lastModifiedBy>Laptop Computer</cp:lastModifiedBy>
  <cp:revision>25</cp:revision>
  <dcterms:created xsi:type="dcterms:W3CDTF">2020-11-19T00:05:33Z</dcterms:created>
  <dcterms:modified xsi:type="dcterms:W3CDTF">2020-11-26T04:19:05Z</dcterms:modified>
</cp:coreProperties>
</file>